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30b6b987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30b6b987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30b6b9870_4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30b6b9870_4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30b6b9870_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30b6b9870_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30b6b9b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30b6b9b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30b6b9870_5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30b6b9870_5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30b6b9870_5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30b6b9870_5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223625"/>
            <a:ext cx="5878200" cy="1819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KRISHI FREAK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(IIIT-BANGALORE)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0" l="19837" r="19831" t="0"/>
          <a:stretch/>
        </p:blipFill>
        <p:spPr>
          <a:xfrm>
            <a:off x="5667225" y="383475"/>
            <a:ext cx="3700825" cy="39875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72400" y="2356750"/>
            <a:ext cx="4971000" cy="1389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b="1" lang="en" sz="2300">
                <a:latin typeface="Times New Roman"/>
                <a:ea typeface="Times New Roman"/>
                <a:cs typeface="Times New Roman"/>
                <a:sym typeface="Times New Roman"/>
              </a:rPr>
              <a:t>KAVISH AGNIHOTRI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b="1" lang="en" sz="2300">
                <a:latin typeface="Times New Roman"/>
                <a:ea typeface="Times New Roman"/>
                <a:cs typeface="Times New Roman"/>
                <a:sym typeface="Times New Roman"/>
              </a:rPr>
              <a:t>JAGMEET SINGH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b="1" lang="en" sz="2300">
                <a:latin typeface="Times New Roman"/>
                <a:ea typeface="Times New Roman"/>
                <a:cs typeface="Times New Roman"/>
                <a:sym typeface="Times New Roman"/>
              </a:rPr>
              <a:t>SHEFALI BEDARKAR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b="1"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JITESH NEMADE</a:t>
            </a:r>
            <a:endParaRPr b="1"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b="1"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HARSHKUMAR PADHYA</a:t>
            </a:r>
            <a:endParaRPr b="1"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b="1"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AMANDEEP GOYAL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3727700" y="1949000"/>
            <a:ext cx="73407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371825" y="0"/>
            <a:ext cx="5469900" cy="798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261900" y="895425"/>
            <a:ext cx="86202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Estimation of crop yield using model ICT tools which is quick and reliable for making a realistic plan for procurement and to compensate farmers for yield loss if any.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Government of Bihar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Agriculture &amp; Rural Development.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200">
              <a:solidFill>
                <a:srgbClr val="202124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61900" y="2343450"/>
            <a:ext cx="2531400" cy="456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Organization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476850" y="3468175"/>
            <a:ext cx="2531400" cy="456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Domain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About Crop Yield Prediction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261900" y="950425"/>
            <a:ext cx="8620200" cy="3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Times New Roman"/>
                <a:ea typeface="Times New Roman"/>
                <a:cs typeface="Times New Roman"/>
                <a:sym typeface="Times New Roman"/>
              </a:rPr>
              <a:t>Crop yield prediction is of great importance to global food production. Policy makers rely on accurate predictions to make timely import and export decisions to strengthen national food security.</a:t>
            </a:r>
            <a:endParaRPr sz="42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2684825" y="0"/>
            <a:ext cx="6732600" cy="10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Times New Roman"/>
                <a:ea typeface="Times New Roman"/>
                <a:cs typeface="Times New Roman"/>
                <a:sym typeface="Times New Roman"/>
              </a:rPr>
              <a:t>FRONT END</a:t>
            </a:r>
            <a:endParaRPr sz="4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1537950" y="666500"/>
            <a:ext cx="8697900" cy="5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(HTML,CSS,JAVASCRIPT,BOOTSTRAP)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3288"/>
            <a:ext cx="4905650" cy="1990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434575"/>
            <a:ext cx="4905649" cy="153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3420750" y="1979325"/>
            <a:ext cx="23025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400"/>
              <a:t>DEMO</a:t>
            </a:r>
            <a:endParaRPr b="1" sz="5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150" y="1758675"/>
            <a:ext cx="7125700" cy="11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